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思源黑体 1 Bold" panose="02010600030101010101" charset="-122"/>
      <p:regular r:id="rId12"/>
    </p:embeddedFont>
    <p:embeddedFont>
      <p:font typeface="字由点字倔强黑" panose="02010600030101010101" charset="-122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hakra Petch" panose="02010600030101010101" charset="-34"/>
      <p:regular r:id="rId18"/>
    </p:embeddedFont>
    <p:embeddedFont>
      <p:font typeface="Chakra Petch Bold" panose="02010600030101010101" charset="-3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3534" y="18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svg"/><Relationship Id="rId7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8829375"/>
            <a:ext cx="15916463" cy="428925"/>
            <a:chOff x="0" y="0"/>
            <a:chExt cx="4191990" cy="1129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112968"/>
            </a:xfrm>
            <a:custGeom>
              <a:avLst/>
              <a:gdLst/>
              <a:ahLst/>
              <a:cxnLst/>
              <a:rect l="l" t="t" r="r" b="b"/>
              <a:pathLst>
                <a:path w="4191990" h="112968">
                  <a:moveTo>
                    <a:pt x="0" y="0"/>
                  </a:moveTo>
                  <a:lnTo>
                    <a:pt x="4191990" y="0"/>
                  </a:lnTo>
                  <a:lnTo>
                    <a:pt x="4191990" y="112968"/>
                  </a:lnTo>
                  <a:lnTo>
                    <a:pt x="0" y="112968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14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582661"/>
            <a:ext cx="18966220" cy="2674505"/>
            <a:chOff x="0" y="0"/>
            <a:chExt cx="25288293" cy="3566007"/>
          </a:xfrm>
        </p:grpSpPr>
        <p:sp>
          <p:nvSpPr>
            <p:cNvPr id="6" name="Freeform 6"/>
            <p:cNvSpPr/>
            <p:nvPr/>
          </p:nvSpPr>
          <p:spPr>
            <a:xfrm>
              <a:off x="4377381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281" b="-1154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386978" cy="3561016"/>
            </a:xfrm>
            <a:custGeom>
              <a:avLst/>
              <a:gdLst/>
              <a:ahLst/>
              <a:cxnLst/>
              <a:rect l="l" t="t" r="r" b="b"/>
              <a:pathLst>
                <a:path w="4386978" h="3561016">
                  <a:moveTo>
                    <a:pt x="0" y="0"/>
                  </a:moveTo>
                  <a:lnTo>
                    <a:pt x="4386978" y="0"/>
                  </a:lnTo>
                  <a:lnTo>
                    <a:pt x="4386978" y="3561016"/>
                  </a:lnTo>
                  <a:lnTo>
                    <a:pt x="0" y="3561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5118" r="-138474" b="-11482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826487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281" b="-11543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78580" y="1138069"/>
            <a:ext cx="15916463" cy="7691305"/>
            <a:chOff x="0" y="0"/>
            <a:chExt cx="4191990" cy="20256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1990" cy="2025694"/>
            </a:xfrm>
            <a:custGeom>
              <a:avLst/>
              <a:gdLst/>
              <a:ahLst/>
              <a:cxnLst/>
              <a:rect l="l" t="t" r="r" b="b"/>
              <a:pathLst>
                <a:path w="4191990" h="2025694">
                  <a:moveTo>
                    <a:pt x="0" y="0"/>
                  </a:moveTo>
                  <a:lnTo>
                    <a:pt x="4191990" y="0"/>
                  </a:lnTo>
                  <a:lnTo>
                    <a:pt x="4191990" y="2025694"/>
                  </a:lnTo>
                  <a:lnTo>
                    <a:pt x="0" y="2025694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91990" cy="205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958837" y="1138069"/>
            <a:ext cx="2794985" cy="1066475"/>
          </a:xfrm>
          <a:custGeom>
            <a:avLst/>
            <a:gdLst/>
            <a:ahLst/>
            <a:cxnLst/>
            <a:rect l="l" t="t" r="r" b="b"/>
            <a:pathLst>
              <a:path w="2794985" h="1066475">
                <a:moveTo>
                  <a:pt x="0" y="0"/>
                </a:moveTo>
                <a:lnTo>
                  <a:pt x="2794985" y="0"/>
                </a:lnTo>
                <a:lnTo>
                  <a:pt x="2794985" y="1066475"/>
                </a:lnTo>
                <a:lnTo>
                  <a:pt x="0" y="106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4422" r="-895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353995" y="7372167"/>
            <a:ext cx="4214401" cy="529500"/>
            <a:chOff x="0" y="0"/>
            <a:chExt cx="5619201" cy="70600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5619201" cy="706000"/>
              <a:chOff x="0" y="0"/>
              <a:chExt cx="1443435" cy="18135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43435" cy="181354"/>
              </a:xfrm>
              <a:custGeom>
                <a:avLst/>
                <a:gdLst/>
                <a:ahLst/>
                <a:cxnLst/>
                <a:rect l="l" t="t" r="r" b="b"/>
                <a:pathLst>
                  <a:path w="1443435" h="181354">
                    <a:moveTo>
                      <a:pt x="90677" y="0"/>
                    </a:moveTo>
                    <a:lnTo>
                      <a:pt x="1352758" y="0"/>
                    </a:lnTo>
                    <a:cubicBezTo>
                      <a:pt x="1402838" y="0"/>
                      <a:pt x="1443435" y="40597"/>
                      <a:pt x="1443435" y="90677"/>
                    </a:cubicBezTo>
                    <a:lnTo>
                      <a:pt x="1443435" y="90677"/>
                    </a:lnTo>
                    <a:cubicBezTo>
                      <a:pt x="1443435" y="114726"/>
                      <a:pt x="1433882" y="137790"/>
                      <a:pt x="1416877" y="154795"/>
                    </a:cubicBezTo>
                    <a:cubicBezTo>
                      <a:pt x="1399871" y="171801"/>
                      <a:pt x="1376807" y="181354"/>
                      <a:pt x="1352758" y="181354"/>
                    </a:cubicBezTo>
                    <a:lnTo>
                      <a:pt x="90677" y="181354"/>
                    </a:lnTo>
                    <a:cubicBezTo>
                      <a:pt x="66628" y="181354"/>
                      <a:pt x="43564" y="171801"/>
                      <a:pt x="26559" y="154795"/>
                    </a:cubicBezTo>
                    <a:cubicBezTo>
                      <a:pt x="9553" y="137790"/>
                      <a:pt x="0" y="114726"/>
                      <a:pt x="0" y="90677"/>
                    </a:cubicBezTo>
                    <a:lnTo>
                      <a:pt x="0" y="90677"/>
                    </a:lnTo>
                    <a:cubicBezTo>
                      <a:pt x="0" y="66628"/>
                      <a:pt x="9553" y="43564"/>
                      <a:pt x="26559" y="26559"/>
                    </a:cubicBezTo>
                    <a:cubicBezTo>
                      <a:pt x="43564" y="9553"/>
                      <a:pt x="66628" y="0"/>
                      <a:pt x="90677" y="0"/>
                    </a:cubicBezTo>
                    <a:close/>
                  </a:path>
                </a:pathLst>
              </a:custGeom>
              <a:solidFill>
                <a:srgbClr val="D1D5BA"/>
              </a:solidFill>
              <a:ln w="9525" cap="rnd">
                <a:solidFill>
                  <a:srgbClr val="343333"/>
                </a:solidFill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443435" cy="22897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42945" y="9888"/>
              <a:ext cx="5133311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3B5345"/>
                  </a:solidFill>
                  <a:latin typeface="思源黑体 1 Bold"/>
                  <a:ea typeface="思源黑体 1 Bold"/>
                </a:rPr>
                <a:t>汇报人：XXX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29303" y="7372167"/>
            <a:ext cx="4214401" cy="529500"/>
            <a:chOff x="0" y="0"/>
            <a:chExt cx="5619201" cy="70600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5619201" cy="706000"/>
              <a:chOff x="0" y="0"/>
              <a:chExt cx="1443435" cy="18135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443435" cy="181354"/>
              </a:xfrm>
              <a:custGeom>
                <a:avLst/>
                <a:gdLst/>
                <a:ahLst/>
                <a:cxnLst/>
                <a:rect l="l" t="t" r="r" b="b"/>
                <a:pathLst>
                  <a:path w="1443435" h="181354">
                    <a:moveTo>
                      <a:pt x="90677" y="0"/>
                    </a:moveTo>
                    <a:lnTo>
                      <a:pt x="1352758" y="0"/>
                    </a:lnTo>
                    <a:cubicBezTo>
                      <a:pt x="1402838" y="0"/>
                      <a:pt x="1443435" y="40597"/>
                      <a:pt x="1443435" y="90677"/>
                    </a:cubicBezTo>
                    <a:lnTo>
                      <a:pt x="1443435" y="90677"/>
                    </a:lnTo>
                    <a:cubicBezTo>
                      <a:pt x="1443435" y="114726"/>
                      <a:pt x="1433882" y="137790"/>
                      <a:pt x="1416877" y="154795"/>
                    </a:cubicBezTo>
                    <a:cubicBezTo>
                      <a:pt x="1399871" y="171801"/>
                      <a:pt x="1376807" y="181354"/>
                      <a:pt x="1352758" y="181354"/>
                    </a:cubicBezTo>
                    <a:lnTo>
                      <a:pt x="90677" y="181354"/>
                    </a:lnTo>
                    <a:cubicBezTo>
                      <a:pt x="66628" y="181354"/>
                      <a:pt x="43564" y="171801"/>
                      <a:pt x="26559" y="154795"/>
                    </a:cubicBezTo>
                    <a:cubicBezTo>
                      <a:pt x="9553" y="137790"/>
                      <a:pt x="0" y="114726"/>
                      <a:pt x="0" y="90677"/>
                    </a:cubicBezTo>
                    <a:lnTo>
                      <a:pt x="0" y="90677"/>
                    </a:lnTo>
                    <a:cubicBezTo>
                      <a:pt x="0" y="66628"/>
                      <a:pt x="9553" y="43564"/>
                      <a:pt x="26559" y="26559"/>
                    </a:cubicBezTo>
                    <a:cubicBezTo>
                      <a:pt x="43564" y="9553"/>
                      <a:pt x="66628" y="0"/>
                      <a:pt x="90677" y="0"/>
                    </a:cubicBezTo>
                    <a:close/>
                  </a:path>
                </a:pathLst>
              </a:custGeom>
              <a:solidFill>
                <a:srgbClr val="D1D5BA"/>
              </a:solidFill>
              <a:ln w="9525" cap="rnd">
                <a:solidFill>
                  <a:srgbClr val="343333"/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443435" cy="22897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242945" y="9888"/>
              <a:ext cx="5133311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 strike="noStrike" spc="279">
                  <a:solidFill>
                    <a:srgbClr val="3B5345"/>
                  </a:solidFill>
                  <a:latin typeface="思源黑体 1 Bold"/>
                  <a:ea typeface="思源黑体 1 Bold"/>
                </a:rPr>
                <a:t>时间：XX月XX日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2143025" y="1107246"/>
            <a:ext cx="7972746" cy="3388268"/>
          </a:xfrm>
          <a:custGeom>
            <a:avLst/>
            <a:gdLst/>
            <a:ahLst/>
            <a:cxnLst/>
            <a:rect l="l" t="t" r="r" b="b"/>
            <a:pathLst>
              <a:path w="7972746" h="3388268">
                <a:moveTo>
                  <a:pt x="0" y="0"/>
                </a:moveTo>
                <a:lnTo>
                  <a:pt x="7972746" y="0"/>
                </a:lnTo>
                <a:lnTo>
                  <a:pt x="7972746" y="3388268"/>
                </a:lnTo>
                <a:lnTo>
                  <a:pt x="0" y="3388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33141"/>
            </a:stretch>
          </a:blipFill>
        </p:spPr>
      </p:sp>
      <p:sp>
        <p:nvSpPr>
          <p:cNvPr id="30" name="Freeform 30"/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290165" y="4505039"/>
            <a:ext cx="14175894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80"/>
              </a:lnSpc>
            </a:pPr>
            <a:r>
              <a:rPr lang="en-US" sz="13900" spc="1292">
                <a:solidFill>
                  <a:srgbClr val="3B5345"/>
                </a:solidFill>
                <a:latin typeface="字由点字倔强黑"/>
                <a:ea typeface="字由点字倔强黑"/>
              </a:rPr>
              <a:t>学术风PPT模板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390370" y="2509273"/>
            <a:ext cx="454441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spc="1024">
                <a:solidFill>
                  <a:srgbClr val="121212"/>
                </a:solidFill>
                <a:latin typeface="Chakra Petch"/>
              </a:rPr>
              <a:t>BUPT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09215" y="2233995"/>
            <a:ext cx="7863721" cy="205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084"/>
              </a:lnSpc>
            </a:pPr>
            <a:r>
              <a:rPr lang="en-US" sz="13403" spc="1809">
                <a:solidFill>
                  <a:srgbClr val="41624D"/>
                </a:solidFill>
                <a:ea typeface="字由点字倔强黑"/>
              </a:rPr>
              <a:t>北邮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8829375"/>
            <a:ext cx="15916463" cy="428925"/>
            <a:chOff x="0" y="0"/>
            <a:chExt cx="4191990" cy="1129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112968"/>
            </a:xfrm>
            <a:custGeom>
              <a:avLst/>
              <a:gdLst/>
              <a:ahLst/>
              <a:cxnLst/>
              <a:rect l="l" t="t" r="r" b="b"/>
              <a:pathLst>
                <a:path w="4191990" h="112968">
                  <a:moveTo>
                    <a:pt x="0" y="0"/>
                  </a:moveTo>
                  <a:lnTo>
                    <a:pt x="4191990" y="0"/>
                  </a:lnTo>
                  <a:lnTo>
                    <a:pt x="4191990" y="112968"/>
                  </a:lnTo>
                  <a:lnTo>
                    <a:pt x="0" y="112968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141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582661"/>
            <a:ext cx="18966220" cy="2676644"/>
            <a:chOff x="0" y="0"/>
            <a:chExt cx="25288293" cy="3568858"/>
          </a:xfrm>
        </p:grpSpPr>
        <p:sp>
          <p:nvSpPr>
            <p:cNvPr id="6" name="Freeform 6"/>
            <p:cNvSpPr/>
            <p:nvPr/>
          </p:nvSpPr>
          <p:spPr>
            <a:xfrm>
              <a:off x="4377381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281" b="-11543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4388593" cy="3568858"/>
            </a:xfrm>
            <a:custGeom>
              <a:avLst/>
              <a:gdLst/>
              <a:ahLst/>
              <a:cxnLst/>
              <a:rect l="l" t="t" r="r" b="b"/>
              <a:pathLst>
                <a:path w="4388593" h="3568858">
                  <a:moveTo>
                    <a:pt x="0" y="0"/>
                  </a:moveTo>
                  <a:lnTo>
                    <a:pt x="4388593" y="0"/>
                  </a:lnTo>
                  <a:lnTo>
                    <a:pt x="4388593" y="3568858"/>
                  </a:lnTo>
                  <a:lnTo>
                    <a:pt x="0" y="3568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4997" r="-138386" b="-11434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826487" y="28302"/>
              <a:ext cx="10461806" cy="3537705"/>
            </a:xfrm>
            <a:custGeom>
              <a:avLst/>
              <a:gdLst/>
              <a:ahLst/>
              <a:cxnLst/>
              <a:rect l="l" t="t" r="r" b="b"/>
              <a:pathLst>
                <a:path w="10461806" h="3537705">
                  <a:moveTo>
                    <a:pt x="0" y="0"/>
                  </a:moveTo>
                  <a:lnTo>
                    <a:pt x="10461806" y="0"/>
                  </a:lnTo>
                  <a:lnTo>
                    <a:pt x="10461806" y="3537705"/>
                  </a:lnTo>
                  <a:lnTo>
                    <a:pt x="0" y="353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6281" b="-11543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78580" y="1138069"/>
            <a:ext cx="15916463" cy="7691305"/>
            <a:chOff x="0" y="0"/>
            <a:chExt cx="4191990" cy="20256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1990" cy="2025694"/>
            </a:xfrm>
            <a:custGeom>
              <a:avLst/>
              <a:gdLst/>
              <a:ahLst/>
              <a:cxnLst/>
              <a:rect l="l" t="t" r="r" b="b"/>
              <a:pathLst>
                <a:path w="4191990" h="2025694">
                  <a:moveTo>
                    <a:pt x="0" y="0"/>
                  </a:moveTo>
                  <a:lnTo>
                    <a:pt x="4191990" y="0"/>
                  </a:lnTo>
                  <a:lnTo>
                    <a:pt x="4191990" y="2025694"/>
                  </a:lnTo>
                  <a:lnTo>
                    <a:pt x="0" y="2025694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91990" cy="2054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143025" y="1107246"/>
            <a:ext cx="7972746" cy="3388268"/>
          </a:xfrm>
          <a:custGeom>
            <a:avLst/>
            <a:gdLst/>
            <a:ahLst/>
            <a:cxnLst/>
            <a:rect l="l" t="t" r="r" b="b"/>
            <a:pathLst>
              <a:path w="7972746" h="3388268">
                <a:moveTo>
                  <a:pt x="0" y="0"/>
                </a:moveTo>
                <a:lnTo>
                  <a:pt x="7972746" y="0"/>
                </a:lnTo>
                <a:lnTo>
                  <a:pt x="7972746" y="3388268"/>
                </a:lnTo>
                <a:lnTo>
                  <a:pt x="0" y="3388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3141"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2290165" y="3874456"/>
            <a:ext cx="14175894" cy="212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680"/>
              </a:lnSpc>
            </a:pPr>
            <a:r>
              <a:rPr lang="en-US" sz="13900" spc="1598" dirty="0" err="1">
                <a:solidFill>
                  <a:srgbClr val="3B5345"/>
                </a:solidFill>
                <a:ea typeface="字由点字倔强黑"/>
              </a:rPr>
              <a:t>感谢您的观看</a:t>
            </a:r>
            <a:endParaRPr lang="en-US" sz="13900" spc="1598" dirty="0">
              <a:solidFill>
                <a:srgbClr val="3B5345"/>
              </a:solidFill>
              <a:ea typeface="字由点字倔强黑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325600" y="2509273"/>
            <a:ext cx="454441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 spc="1024" dirty="0">
                <a:solidFill>
                  <a:srgbClr val="121212"/>
                </a:solidFill>
                <a:latin typeface="Chakra Petch"/>
              </a:rPr>
              <a:t>BUPT</a:t>
            </a:r>
          </a:p>
        </p:txBody>
      </p:sp>
      <p:sp>
        <p:nvSpPr>
          <p:cNvPr id="43" name="Freeform 31">
            <a:extLst>
              <a:ext uri="{FF2B5EF4-FFF2-40B4-BE49-F238E27FC236}">
                <a16:creationId xmlns:a16="http://schemas.microsoft.com/office/drawing/2014/main" id="{B41D6925-6932-4F87-9C51-DC6DA6933F00}"/>
              </a:ext>
            </a:extLst>
          </p:cNvPr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4" name="Freeform 30">
            <a:extLst>
              <a:ext uri="{FF2B5EF4-FFF2-40B4-BE49-F238E27FC236}">
                <a16:creationId xmlns:a16="http://schemas.microsoft.com/office/drawing/2014/main" id="{F13B361E-22EB-4554-B47A-BA99923910BE}"/>
              </a:ext>
            </a:extLst>
          </p:cNvPr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5" name="Freeform 18">
            <a:extLst>
              <a:ext uri="{FF2B5EF4-FFF2-40B4-BE49-F238E27FC236}">
                <a16:creationId xmlns:a16="http://schemas.microsoft.com/office/drawing/2014/main" id="{6DF6CE8F-ECFD-4A91-856F-08817DD055B2}"/>
              </a:ext>
            </a:extLst>
          </p:cNvPr>
          <p:cNvSpPr/>
          <p:nvPr/>
        </p:nvSpPr>
        <p:spPr>
          <a:xfrm>
            <a:off x="15958837" y="1138069"/>
            <a:ext cx="2794985" cy="1066475"/>
          </a:xfrm>
          <a:custGeom>
            <a:avLst/>
            <a:gdLst/>
            <a:ahLst/>
            <a:cxnLst/>
            <a:rect l="l" t="t" r="r" b="b"/>
            <a:pathLst>
              <a:path w="2794985" h="1066475">
                <a:moveTo>
                  <a:pt x="0" y="0"/>
                </a:moveTo>
                <a:lnTo>
                  <a:pt x="2794985" y="0"/>
                </a:lnTo>
                <a:lnTo>
                  <a:pt x="2794985" y="1066475"/>
                </a:lnTo>
                <a:lnTo>
                  <a:pt x="0" y="1066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64422" r="-895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1138069"/>
            <a:ext cx="15916463" cy="8010861"/>
            <a:chOff x="0" y="0"/>
            <a:chExt cx="4191990" cy="2109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2109856"/>
            </a:xfrm>
            <a:custGeom>
              <a:avLst/>
              <a:gdLst/>
              <a:ahLst/>
              <a:cxnLst/>
              <a:rect l="l" t="t" r="r" b="b"/>
              <a:pathLst>
                <a:path w="4191990" h="2109856">
                  <a:moveTo>
                    <a:pt x="0" y="0"/>
                  </a:moveTo>
                  <a:lnTo>
                    <a:pt x="4191990" y="0"/>
                  </a:lnTo>
                  <a:lnTo>
                    <a:pt x="4191990" y="2109856"/>
                  </a:lnTo>
                  <a:lnTo>
                    <a:pt x="0" y="2109856"/>
                  </a:lnTo>
                  <a:close/>
                </a:path>
              </a:pathLst>
            </a:custGeom>
            <a:solidFill>
              <a:srgbClr val="F5FAF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2138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580" y="1138069"/>
            <a:ext cx="16038423" cy="7999163"/>
            <a:chOff x="0" y="0"/>
            <a:chExt cx="21384564" cy="10665551"/>
          </a:xfrm>
        </p:grpSpPr>
        <p:sp>
          <p:nvSpPr>
            <p:cNvPr id="6" name="Freeform 6"/>
            <p:cNvSpPr/>
            <p:nvPr/>
          </p:nvSpPr>
          <p:spPr>
            <a:xfrm>
              <a:off x="10692282" y="0"/>
              <a:ext cx="10692282" cy="10665551"/>
            </a:xfrm>
            <a:custGeom>
              <a:avLst/>
              <a:gdLst/>
              <a:ahLst/>
              <a:cxnLst/>
              <a:rect l="l" t="t" r="r" b="b"/>
              <a:pathLst>
                <a:path w="10692282" h="10665551">
                  <a:moveTo>
                    <a:pt x="0" y="0"/>
                  </a:moveTo>
                  <a:lnTo>
                    <a:pt x="10692282" y="0"/>
                  </a:lnTo>
                  <a:lnTo>
                    <a:pt x="10692282" y="10665551"/>
                  </a:lnTo>
                  <a:lnTo>
                    <a:pt x="0" y="10665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692282" cy="10665551"/>
            </a:xfrm>
            <a:custGeom>
              <a:avLst/>
              <a:gdLst/>
              <a:ahLst/>
              <a:cxnLst/>
              <a:rect l="l" t="t" r="r" b="b"/>
              <a:pathLst>
                <a:path w="10692282" h="10665551">
                  <a:moveTo>
                    <a:pt x="0" y="0"/>
                  </a:moveTo>
                  <a:lnTo>
                    <a:pt x="10692282" y="0"/>
                  </a:lnTo>
                  <a:lnTo>
                    <a:pt x="10692282" y="10665551"/>
                  </a:lnTo>
                  <a:lnTo>
                    <a:pt x="0" y="10665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5243781" y="2926299"/>
            <a:ext cx="379303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799" spc="722">
                <a:solidFill>
                  <a:srgbClr val="343333"/>
                </a:solidFill>
                <a:latin typeface="Chakra Petch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2659" y="1763429"/>
            <a:ext cx="3091300" cy="174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38"/>
              </a:lnSpc>
            </a:pPr>
            <a:r>
              <a:rPr lang="en-US" sz="9625" spc="981">
                <a:solidFill>
                  <a:srgbClr val="41624D"/>
                </a:solidFill>
                <a:ea typeface="字由点字倔强黑"/>
              </a:rPr>
              <a:t>目录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8851" y="4521449"/>
            <a:ext cx="242731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spc="201">
                <a:solidFill>
                  <a:srgbClr val="292828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8851" y="6537844"/>
            <a:ext cx="242731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spc="201">
                <a:solidFill>
                  <a:srgbClr val="292828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89845" y="4521449"/>
            <a:ext cx="242731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spc="201">
                <a:solidFill>
                  <a:srgbClr val="292828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9845" y="6537844"/>
            <a:ext cx="242731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 spc="201">
                <a:solidFill>
                  <a:srgbClr val="292828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79938" y="5120440"/>
            <a:ext cx="449168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16">
                <a:solidFill>
                  <a:srgbClr val="292828"/>
                </a:solidFill>
                <a:latin typeface="Chakra Petch"/>
              </a:rPr>
              <a:t>PLEASE ENTER A TITLE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79938" y="7136835"/>
            <a:ext cx="434803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16">
                <a:solidFill>
                  <a:srgbClr val="292828"/>
                </a:solidFill>
                <a:latin typeface="Chakra Petch"/>
              </a:rPr>
              <a:t>PLEASE ENTER A TITLE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0932" y="5120440"/>
            <a:ext cx="434803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16">
                <a:solidFill>
                  <a:srgbClr val="292828"/>
                </a:solidFill>
                <a:latin typeface="Chakra Petch"/>
              </a:rPr>
              <a:t>PLEASE ENTER A TITLE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10932" y="7136835"/>
            <a:ext cx="514533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spc="216">
                <a:solidFill>
                  <a:srgbClr val="292828"/>
                </a:solidFill>
                <a:latin typeface="Chakra Petch"/>
              </a:rPr>
              <a:t>PLEASE ENTER A TITLE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57370" y="4236304"/>
            <a:ext cx="1921374" cy="15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39" spc="926">
                <a:solidFill>
                  <a:srgbClr val="41624D"/>
                </a:solidFill>
                <a:latin typeface="Chakra Petch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57370" y="6252699"/>
            <a:ext cx="1921374" cy="15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39" spc="926">
                <a:solidFill>
                  <a:srgbClr val="41624D"/>
                </a:solidFill>
                <a:latin typeface="Chakra Petch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93330" y="4236304"/>
            <a:ext cx="1921374" cy="15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39" spc="926">
                <a:solidFill>
                  <a:srgbClr val="41624D"/>
                </a:solidFill>
                <a:latin typeface="Chakra Petch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93330" y="6252699"/>
            <a:ext cx="1921374" cy="150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5"/>
              </a:lnSpc>
            </a:pPr>
            <a:r>
              <a:rPr lang="en-US" sz="8739" spc="926">
                <a:solidFill>
                  <a:srgbClr val="41624D"/>
                </a:solidFill>
                <a:latin typeface="Chakra Petch Bold"/>
              </a:rPr>
              <a:t>04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016441" y="3110338"/>
            <a:ext cx="7836341" cy="259929"/>
            <a:chOff x="0" y="0"/>
            <a:chExt cx="2063892" cy="684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63892" cy="68459"/>
            </a:xfrm>
            <a:custGeom>
              <a:avLst/>
              <a:gdLst/>
              <a:ahLst/>
              <a:cxnLst/>
              <a:rect l="l" t="t" r="r" b="b"/>
              <a:pathLst>
                <a:path w="2063892" h="68459">
                  <a:moveTo>
                    <a:pt x="34229" y="0"/>
                  </a:moveTo>
                  <a:lnTo>
                    <a:pt x="2029663" y="0"/>
                  </a:lnTo>
                  <a:cubicBezTo>
                    <a:pt x="2048567" y="0"/>
                    <a:pt x="2063892" y="15325"/>
                    <a:pt x="2063892" y="34229"/>
                  </a:cubicBezTo>
                  <a:lnTo>
                    <a:pt x="2063892" y="34229"/>
                  </a:lnTo>
                  <a:cubicBezTo>
                    <a:pt x="2063892" y="43307"/>
                    <a:pt x="2060286" y="52014"/>
                    <a:pt x="2053867" y="58433"/>
                  </a:cubicBezTo>
                  <a:cubicBezTo>
                    <a:pt x="2047448" y="64852"/>
                    <a:pt x="2038741" y="68459"/>
                    <a:pt x="2029663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063892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7380176" y="4983658"/>
            <a:ext cx="335407" cy="319685"/>
            <a:chOff x="0" y="0"/>
            <a:chExt cx="812800" cy="7747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41" name="Freeform 30">
            <a:extLst>
              <a:ext uri="{FF2B5EF4-FFF2-40B4-BE49-F238E27FC236}">
                <a16:creationId xmlns:a16="http://schemas.microsoft.com/office/drawing/2014/main" id="{9CCFA748-F451-4EE5-9B8B-30E175600756}"/>
              </a:ext>
            </a:extLst>
          </p:cNvPr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2" name="Freeform 31">
            <a:extLst>
              <a:ext uri="{FF2B5EF4-FFF2-40B4-BE49-F238E27FC236}">
                <a16:creationId xmlns:a16="http://schemas.microsoft.com/office/drawing/2014/main" id="{3BC9EAA0-FECD-4A5A-AA8B-7B309AFF423F}"/>
              </a:ext>
            </a:extLst>
          </p:cNvPr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5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8580" y="1138069"/>
            <a:ext cx="15916463" cy="8010861"/>
            <a:chOff x="0" y="0"/>
            <a:chExt cx="4191990" cy="2109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1990" cy="2109856"/>
            </a:xfrm>
            <a:custGeom>
              <a:avLst/>
              <a:gdLst/>
              <a:ahLst/>
              <a:cxnLst/>
              <a:rect l="l" t="t" r="r" b="b"/>
              <a:pathLst>
                <a:path w="4191990" h="2109856">
                  <a:moveTo>
                    <a:pt x="0" y="0"/>
                  </a:moveTo>
                  <a:lnTo>
                    <a:pt x="4191990" y="0"/>
                  </a:lnTo>
                  <a:lnTo>
                    <a:pt x="4191990" y="2109856"/>
                  </a:lnTo>
                  <a:lnTo>
                    <a:pt x="0" y="2109856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191990" cy="2138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8580" y="1142801"/>
            <a:ext cx="16028936" cy="7994432"/>
            <a:chOff x="0" y="0"/>
            <a:chExt cx="21371915" cy="10659242"/>
          </a:xfrm>
        </p:grpSpPr>
        <p:sp>
          <p:nvSpPr>
            <p:cNvPr id="6" name="Freeform 6"/>
            <p:cNvSpPr/>
            <p:nvPr/>
          </p:nvSpPr>
          <p:spPr>
            <a:xfrm>
              <a:off x="10685957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8" y="0"/>
                  </a:lnTo>
                  <a:lnTo>
                    <a:pt x="10685958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685957" cy="10659242"/>
            </a:xfrm>
            <a:custGeom>
              <a:avLst/>
              <a:gdLst/>
              <a:ahLst/>
              <a:cxnLst/>
              <a:rect l="l" t="t" r="r" b="b"/>
              <a:pathLst>
                <a:path w="10685957" h="10659242">
                  <a:moveTo>
                    <a:pt x="0" y="0"/>
                  </a:moveTo>
                  <a:lnTo>
                    <a:pt x="10685957" y="0"/>
                  </a:lnTo>
                  <a:lnTo>
                    <a:pt x="10685957" y="10659242"/>
                  </a:lnTo>
                  <a:lnTo>
                    <a:pt x="0" y="10659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6633359" y="5547546"/>
            <a:ext cx="5538222" cy="140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49"/>
              </a:lnSpc>
              <a:spcBef>
                <a:spcPct val="0"/>
              </a:spcBef>
            </a:pPr>
            <a:r>
              <a:rPr lang="en-US" sz="7699" spc="769">
                <a:solidFill>
                  <a:srgbClr val="41624D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66849" y="6996212"/>
            <a:ext cx="795430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spc="928">
                <a:solidFill>
                  <a:srgbClr val="343333"/>
                </a:solidFill>
                <a:latin typeface="Chakra Petch"/>
              </a:rPr>
              <a:t>PLEASE ENTER A TITLE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47802" y="2180147"/>
            <a:ext cx="3792396" cy="393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9"/>
              </a:lnSpc>
              <a:spcBef>
                <a:spcPct val="0"/>
              </a:spcBef>
            </a:pPr>
            <a:r>
              <a:rPr lang="en-US" sz="22999" u="none" strike="noStrike" spc="2437">
                <a:solidFill>
                  <a:srgbClr val="41624D"/>
                </a:solidFill>
                <a:latin typeface="Chakra Petch Bold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533185" y="4229821"/>
            <a:ext cx="2308536" cy="259929"/>
            <a:chOff x="0" y="0"/>
            <a:chExt cx="608009" cy="684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46280" y="4229821"/>
            <a:ext cx="2308536" cy="259929"/>
            <a:chOff x="0" y="0"/>
            <a:chExt cx="608009" cy="684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8009" cy="68459"/>
            </a:xfrm>
            <a:custGeom>
              <a:avLst/>
              <a:gdLst/>
              <a:ahLst/>
              <a:cxnLst/>
              <a:rect l="l" t="t" r="r" b="b"/>
              <a:pathLst>
                <a:path w="608009" h="68459">
                  <a:moveTo>
                    <a:pt x="34229" y="0"/>
                  </a:moveTo>
                  <a:lnTo>
                    <a:pt x="573780" y="0"/>
                  </a:lnTo>
                  <a:cubicBezTo>
                    <a:pt x="592684" y="0"/>
                    <a:pt x="608009" y="15325"/>
                    <a:pt x="608009" y="34229"/>
                  </a:cubicBezTo>
                  <a:lnTo>
                    <a:pt x="608009" y="34229"/>
                  </a:lnTo>
                  <a:cubicBezTo>
                    <a:pt x="608009" y="43307"/>
                    <a:pt x="604403" y="52014"/>
                    <a:pt x="597984" y="58433"/>
                  </a:cubicBezTo>
                  <a:cubicBezTo>
                    <a:pt x="591565" y="64852"/>
                    <a:pt x="582858" y="68459"/>
                    <a:pt x="573780" y="68459"/>
                  </a:cubicBezTo>
                  <a:lnTo>
                    <a:pt x="34229" y="68459"/>
                  </a:lnTo>
                  <a:cubicBezTo>
                    <a:pt x="15325" y="68459"/>
                    <a:pt x="0" y="53134"/>
                    <a:pt x="0" y="34229"/>
                  </a:cubicBezTo>
                  <a:lnTo>
                    <a:pt x="0" y="34229"/>
                  </a:lnTo>
                  <a:cubicBezTo>
                    <a:pt x="0" y="15325"/>
                    <a:pt x="15325" y="0"/>
                    <a:pt x="34229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08009" cy="116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9525" y="-212708"/>
            <a:ext cx="1423091" cy="10984331"/>
            <a:chOff x="0" y="0"/>
            <a:chExt cx="374806" cy="28929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864909" y="-212708"/>
            <a:ext cx="1423091" cy="10984331"/>
            <a:chOff x="0" y="0"/>
            <a:chExt cx="374806" cy="28929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4806" cy="2892992"/>
            </a:xfrm>
            <a:custGeom>
              <a:avLst/>
              <a:gdLst/>
              <a:ahLst/>
              <a:cxnLst/>
              <a:rect l="l" t="t" r="r" b="b"/>
              <a:pathLst>
                <a:path w="374806" h="2892992">
                  <a:moveTo>
                    <a:pt x="0" y="0"/>
                  </a:moveTo>
                  <a:lnTo>
                    <a:pt x="374806" y="0"/>
                  </a:lnTo>
                  <a:lnTo>
                    <a:pt x="374806" y="2892992"/>
                  </a:lnTo>
                  <a:lnTo>
                    <a:pt x="0" y="2892992"/>
                  </a:lnTo>
                  <a:close/>
                </a:path>
              </a:pathLst>
            </a:custGeom>
            <a:solidFill>
              <a:srgbClr val="41624D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74806" cy="2921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380176" y="4983658"/>
            <a:ext cx="335407" cy="319685"/>
            <a:chOff x="0" y="0"/>
            <a:chExt cx="812800" cy="7747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33" name="Freeform 31">
            <a:extLst>
              <a:ext uri="{FF2B5EF4-FFF2-40B4-BE49-F238E27FC236}">
                <a16:creationId xmlns:a16="http://schemas.microsoft.com/office/drawing/2014/main" id="{0D6E328D-E575-4A42-8A22-6BC05B818DC1}"/>
              </a:ext>
            </a:extLst>
          </p:cNvPr>
          <p:cNvSpPr/>
          <p:nvPr/>
        </p:nvSpPr>
        <p:spPr>
          <a:xfrm>
            <a:off x="17165015" y="8632398"/>
            <a:ext cx="822879" cy="822879"/>
          </a:xfrm>
          <a:custGeom>
            <a:avLst/>
            <a:gdLst/>
            <a:ahLst/>
            <a:cxnLst/>
            <a:rect l="l" t="t" r="r" b="b"/>
            <a:pathLst>
              <a:path w="822879" h="822879">
                <a:moveTo>
                  <a:pt x="0" y="0"/>
                </a:moveTo>
                <a:lnTo>
                  <a:pt x="822879" y="0"/>
                </a:lnTo>
                <a:lnTo>
                  <a:pt x="822879" y="822879"/>
                </a:lnTo>
                <a:lnTo>
                  <a:pt x="0" y="822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5" name="Freeform 30">
            <a:extLst>
              <a:ext uri="{FF2B5EF4-FFF2-40B4-BE49-F238E27FC236}">
                <a16:creationId xmlns:a16="http://schemas.microsoft.com/office/drawing/2014/main" id="{7FF2EB6C-5683-419F-B8BE-651BB252A09E}"/>
              </a:ext>
            </a:extLst>
          </p:cNvPr>
          <p:cNvSpPr/>
          <p:nvPr/>
        </p:nvSpPr>
        <p:spPr>
          <a:xfrm rot="5400000">
            <a:off x="-3984375" y="4593346"/>
            <a:ext cx="9411340" cy="1014660"/>
          </a:xfrm>
          <a:custGeom>
            <a:avLst/>
            <a:gdLst/>
            <a:ahLst/>
            <a:cxnLst/>
            <a:rect l="l" t="t" r="r" b="b"/>
            <a:pathLst>
              <a:path w="9411340" h="1014660">
                <a:moveTo>
                  <a:pt x="0" y="0"/>
                </a:moveTo>
                <a:lnTo>
                  <a:pt x="9411340" y="0"/>
                </a:lnTo>
                <a:lnTo>
                  <a:pt x="9411340" y="1014660"/>
                </a:lnTo>
                <a:lnTo>
                  <a:pt x="0" y="10146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7221" y="5623051"/>
            <a:ext cx="3003795" cy="30037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63323" y="5623051"/>
            <a:ext cx="3003795" cy="300379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020837" y="5623051"/>
            <a:ext cx="3003795" cy="300379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466825" y="7718565"/>
            <a:ext cx="1067753" cy="106775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22926" y="7718565"/>
            <a:ext cx="1067753" cy="106775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180441" y="7718565"/>
            <a:ext cx="1067753" cy="106775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154722" y="2591886"/>
            <a:ext cx="3826057" cy="6089823"/>
            <a:chOff x="0" y="0"/>
            <a:chExt cx="5101409" cy="8119764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76" r="29276"/>
            <a:stretch/>
          </p:blipFill>
          <p:spPr>
            <a:xfrm>
              <a:off x="0" y="0"/>
              <a:ext cx="5101409" cy="8119764"/>
            </a:xfrm>
            <a:prstGeom prst="rect">
              <a:avLst/>
            </a:prstGeom>
          </p:spPr>
        </p:pic>
      </p:grpSp>
      <p:sp>
        <p:nvSpPr>
          <p:cNvPr id="34" name="TextBox 3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17535" y="6633654"/>
            <a:ext cx="238316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请输入文本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473637" y="6633654"/>
            <a:ext cx="238316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请输入文本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31151" y="6633654"/>
            <a:ext cx="238316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请输入文本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649194" y="7816285"/>
            <a:ext cx="661822" cy="69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1 Bold"/>
              </a:rPr>
              <a:t>01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505295" y="7816285"/>
            <a:ext cx="661822" cy="69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1 Bold"/>
              </a:rPr>
              <a:t>02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362810" y="7816285"/>
            <a:ext cx="661822" cy="690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4"/>
              </a:lnSpc>
            </a:pPr>
            <a:r>
              <a:rPr lang="en-US" sz="3465">
                <a:solidFill>
                  <a:srgbClr val="FFFFFF"/>
                </a:solidFill>
                <a:latin typeface="思源黑体 1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07221" y="4452280"/>
            <a:ext cx="10940972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88171" y="3032809"/>
            <a:ext cx="4857487" cy="108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10"/>
              </a:lnSpc>
              <a:spcBef>
                <a:spcPct val="0"/>
              </a:spcBef>
            </a:pPr>
            <a:r>
              <a:rPr lang="en-US" sz="6006" spc="600">
                <a:solidFill>
                  <a:srgbClr val="41624D"/>
                </a:solidFill>
                <a:ea typeface="字由点字倔强黑"/>
              </a:rPr>
              <a:t>请输入标题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6" name="Freeform 16"/>
          <p:cNvSpPr/>
          <p:nvPr/>
        </p:nvSpPr>
        <p:spPr>
          <a:xfrm>
            <a:off x="6896122" y="2619960"/>
            <a:ext cx="4382739" cy="4183158"/>
          </a:xfrm>
          <a:custGeom>
            <a:avLst/>
            <a:gdLst/>
            <a:ahLst/>
            <a:cxnLst/>
            <a:rect l="l" t="t" r="r" b="b"/>
            <a:pathLst>
              <a:path w="6663624" h="6360176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41624D"/>
          </a:solidFill>
        </p:spPr>
      </p:sp>
      <p:sp>
        <p:nvSpPr>
          <p:cNvPr id="18" name="TextBox 18"/>
          <p:cNvSpPr txBox="1"/>
          <p:nvPr/>
        </p:nvSpPr>
        <p:spPr>
          <a:xfrm>
            <a:off x="1066800" y="4085729"/>
            <a:ext cx="5449457" cy="150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61499" y="4085729"/>
            <a:ext cx="5419727" cy="150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85657" y="7854084"/>
            <a:ext cx="1000367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481983" y="3445563"/>
            <a:ext cx="3034275" cy="499689"/>
            <a:chOff x="0" y="0"/>
            <a:chExt cx="4045700" cy="66625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661500" y="3445563"/>
            <a:ext cx="3034275" cy="499689"/>
            <a:chOff x="0" y="0"/>
            <a:chExt cx="4045700" cy="66625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570355" y="7182124"/>
            <a:ext cx="3034275" cy="499689"/>
            <a:chOff x="0" y="0"/>
            <a:chExt cx="4045700" cy="66625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2EA6092C-3038-4203-8D42-FDB2DDD3FE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294113" y="2896885"/>
            <a:ext cx="3629308" cy="3629308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7765" y="7088556"/>
            <a:ext cx="304325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spc="279">
                <a:solidFill>
                  <a:srgbClr val="41624D"/>
                </a:solidFill>
                <a:ea typeface="思源黑体 1 Bold"/>
              </a:rPr>
              <a:t>请输入标题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7764" y="7717177"/>
            <a:ext cx="7710133" cy="112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287290" y="6782301"/>
            <a:ext cx="7570559" cy="0"/>
          </a:xfrm>
          <a:prstGeom prst="line">
            <a:avLst/>
          </a:prstGeom>
          <a:ln w="19050" cap="flat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287290" y="2760213"/>
            <a:ext cx="7570559" cy="3563837"/>
            <a:chOff x="0" y="0"/>
            <a:chExt cx="10094079" cy="4751783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98" b="14598"/>
            <a:stretch/>
          </p:blipFill>
          <p:spPr>
            <a:xfrm>
              <a:off x="0" y="0"/>
              <a:ext cx="10094079" cy="4751783"/>
            </a:xfrm>
            <a:prstGeom prst="rect">
              <a:avLst/>
            </a:prstGeom>
          </p:spPr>
        </p:pic>
      </p:grpSp>
      <p:sp>
        <p:nvSpPr>
          <p:cNvPr id="20" name="TextBox 20"/>
          <p:cNvSpPr txBox="1"/>
          <p:nvPr/>
        </p:nvSpPr>
        <p:spPr>
          <a:xfrm>
            <a:off x="9528550" y="7088556"/>
            <a:ext cx="304325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spc="279">
                <a:solidFill>
                  <a:srgbClr val="41624D"/>
                </a:solidFill>
                <a:ea typeface="思源黑体 1 Bold"/>
              </a:rPr>
              <a:t>请输入标题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28550" y="7717177"/>
            <a:ext cx="7580084" cy="112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2" name="AutoShape 22"/>
          <p:cNvSpPr/>
          <p:nvPr/>
        </p:nvSpPr>
        <p:spPr>
          <a:xfrm>
            <a:off x="9538075" y="6782301"/>
            <a:ext cx="7570559" cy="0"/>
          </a:xfrm>
          <a:prstGeom prst="line">
            <a:avLst/>
          </a:prstGeom>
          <a:ln w="19050" cap="flat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9538075" y="2760213"/>
            <a:ext cx="7442704" cy="3563837"/>
            <a:chOff x="0" y="0"/>
            <a:chExt cx="9923606" cy="4751783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b="13990"/>
            <a:stretch/>
          </p:blipFill>
          <p:spPr>
            <a:xfrm>
              <a:off x="0" y="0"/>
              <a:ext cx="9923606" cy="4751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258304" y="2654850"/>
            <a:ext cx="1543901" cy="154390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58144" y="4463355"/>
            <a:ext cx="3944222" cy="3669513"/>
            <a:chOff x="0" y="0"/>
            <a:chExt cx="1038807" cy="9664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8807" cy="966456"/>
            </a:xfrm>
            <a:custGeom>
              <a:avLst/>
              <a:gdLst/>
              <a:ahLst/>
              <a:cxnLst/>
              <a:rect l="l" t="t" r="r" b="b"/>
              <a:pathLst>
                <a:path w="1038807" h="966456">
                  <a:moveTo>
                    <a:pt x="39257" y="0"/>
                  </a:moveTo>
                  <a:lnTo>
                    <a:pt x="999550" y="0"/>
                  </a:lnTo>
                  <a:cubicBezTo>
                    <a:pt x="1021231" y="0"/>
                    <a:pt x="1038807" y="17576"/>
                    <a:pt x="1038807" y="39257"/>
                  </a:cubicBezTo>
                  <a:lnTo>
                    <a:pt x="1038807" y="927199"/>
                  </a:lnTo>
                  <a:cubicBezTo>
                    <a:pt x="1038807" y="948880"/>
                    <a:pt x="1021231" y="966456"/>
                    <a:pt x="999550" y="966456"/>
                  </a:cubicBezTo>
                  <a:lnTo>
                    <a:pt x="39257" y="966456"/>
                  </a:lnTo>
                  <a:cubicBezTo>
                    <a:pt x="17576" y="966456"/>
                    <a:pt x="0" y="948880"/>
                    <a:pt x="0" y="927199"/>
                  </a:cubicBezTo>
                  <a:lnTo>
                    <a:pt x="0" y="39257"/>
                  </a:lnTo>
                  <a:cubicBezTo>
                    <a:pt x="0" y="17576"/>
                    <a:pt x="17576" y="0"/>
                    <a:pt x="39257" y="0"/>
                  </a:cubicBez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038807" cy="1014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369998" y="2654850"/>
            <a:ext cx="1543901" cy="154390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69838" y="4463355"/>
            <a:ext cx="3944222" cy="3669513"/>
            <a:chOff x="0" y="0"/>
            <a:chExt cx="1038807" cy="96645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8807" cy="966456"/>
            </a:xfrm>
            <a:custGeom>
              <a:avLst/>
              <a:gdLst/>
              <a:ahLst/>
              <a:cxnLst/>
              <a:rect l="l" t="t" r="r" b="b"/>
              <a:pathLst>
                <a:path w="1038807" h="966456">
                  <a:moveTo>
                    <a:pt x="39257" y="0"/>
                  </a:moveTo>
                  <a:lnTo>
                    <a:pt x="999550" y="0"/>
                  </a:lnTo>
                  <a:cubicBezTo>
                    <a:pt x="1021231" y="0"/>
                    <a:pt x="1038807" y="17576"/>
                    <a:pt x="1038807" y="39257"/>
                  </a:cubicBezTo>
                  <a:lnTo>
                    <a:pt x="1038807" y="927199"/>
                  </a:lnTo>
                  <a:cubicBezTo>
                    <a:pt x="1038807" y="948880"/>
                    <a:pt x="1021231" y="966456"/>
                    <a:pt x="999550" y="966456"/>
                  </a:cubicBezTo>
                  <a:lnTo>
                    <a:pt x="39257" y="966456"/>
                  </a:lnTo>
                  <a:cubicBezTo>
                    <a:pt x="17576" y="966456"/>
                    <a:pt x="0" y="948880"/>
                    <a:pt x="0" y="927199"/>
                  </a:cubicBezTo>
                  <a:lnTo>
                    <a:pt x="0" y="39257"/>
                  </a:lnTo>
                  <a:cubicBezTo>
                    <a:pt x="0" y="17576"/>
                    <a:pt x="17576" y="0"/>
                    <a:pt x="39257" y="0"/>
                  </a:cubicBez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038807" cy="1014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485795" y="2654850"/>
            <a:ext cx="1543901" cy="154390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624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85635" y="4463355"/>
            <a:ext cx="3944222" cy="3669513"/>
            <a:chOff x="0" y="0"/>
            <a:chExt cx="1038807" cy="9664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38807" cy="966456"/>
            </a:xfrm>
            <a:custGeom>
              <a:avLst/>
              <a:gdLst/>
              <a:ahLst/>
              <a:cxnLst/>
              <a:rect l="l" t="t" r="r" b="b"/>
              <a:pathLst>
                <a:path w="1038807" h="966456">
                  <a:moveTo>
                    <a:pt x="39257" y="0"/>
                  </a:moveTo>
                  <a:lnTo>
                    <a:pt x="999550" y="0"/>
                  </a:lnTo>
                  <a:cubicBezTo>
                    <a:pt x="1021231" y="0"/>
                    <a:pt x="1038807" y="17576"/>
                    <a:pt x="1038807" y="39257"/>
                  </a:cubicBezTo>
                  <a:lnTo>
                    <a:pt x="1038807" y="927199"/>
                  </a:lnTo>
                  <a:cubicBezTo>
                    <a:pt x="1038807" y="948880"/>
                    <a:pt x="1021231" y="966456"/>
                    <a:pt x="999550" y="966456"/>
                  </a:cubicBezTo>
                  <a:lnTo>
                    <a:pt x="39257" y="966456"/>
                  </a:lnTo>
                  <a:cubicBezTo>
                    <a:pt x="17576" y="966456"/>
                    <a:pt x="0" y="948880"/>
                    <a:pt x="0" y="927199"/>
                  </a:cubicBezTo>
                  <a:lnTo>
                    <a:pt x="0" y="39257"/>
                  </a:lnTo>
                  <a:cubicBezTo>
                    <a:pt x="0" y="17576"/>
                    <a:pt x="17576" y="0"/>
                    <a:pt x="39257" y="0"/>
                  </a:cubicBez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038807" cy="1014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8914035" y="3163829"/>
            <a:ext cx="459931" cy="525942"/>
          </a:xfrm>
          <a:custGeom>
            <a:avLst/>
            <a:gdLst/>
            <a:ahLst/>
            <a:cxnLst/>
            <a:rect l="l" t="t" r="r" b="b"/>
            <a:pathLst>
              <a:path w="459931" h="525942">
                <a:moveTo>
                  <a:pt x="0" y="0"/>
                </a:moveTo>
                <a:lnTo>
                  <a:pt x="459930" y="0"/>
                </a:lnTo>
                <a:lnTo>
                  <a:pt x="459930" y="525942"/>
                </a:lnTo>
                <a:lnTo>
                  <a:pt x="0" y="525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942974" y="3163829"/>
            <a:ext cx="690195" cy="525942"/>
          </a:xfrm>
          <a:custGeom>
            <a:avLst/>
            <a:gdLst/>
            <a:ahLst/>
            <a:cxnLst/>
            <a:rect l="l" t="t" r="r" b="b"/>
            <a:pathLst>
              <a:path w="690195" h="525942">
                <a:moveTo>
                  <a:pt x="0" y="0"/>
                </a:moveTo>
                <a:lnTo>
                  <a:pt x="690195" y="0"/>
                </a:lnTo>
                <a:lnTo>
                  <a:pt x="690195" y="525942"/>
                </a:lnTo>
                <a:lnTo>
                  <a:pt x="0" y="525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3671494" y="3163829"/>
            <a:ext cx="717522" cy="525942"/>
          </a:xfrm>
          <a:custGeom>
            <a:avLst/>
            <a:gdLst/>
            <a:ahLst/>
            <a:cxnLst/>
            <a:rect l="l" t="t" r="r" b="b"/>
            <a:pathLst>
              <a:path w="717522" h="525942">
                <a:moveTo>
                  <a:pt x="0" y="0"/>
                </a:moveTo>
                <a:lnTo>
                  <a:pt x="717522" y="0"/>
                </a:lnTo>
                <a:lnTo>
                  <a:pt x="717522" y="525942"/>
                </a:lnTo>
                <a:lnTo>
                  <a:pt x="0" y="525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665196" y="5828115"/>
            <a:ext cx="2730117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70640" y="5828115"/>
            <a:ext cx="2742617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880187" y="5828115"/>
            <a:ext cx="275511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513117" y="5071339"/>
            <a:ext cx="3034275" cy="499689"/>
            <a:chOff x="0" y="0"/>
            <a:chExt cx="4045700" cy="666253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289351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624811" y="5071339"/>
            <a:ext cx="3034275" cy="499689"/>
            <a:chOff x="0" y="0"/>
            <a:chExt cx="4045700" cy="666253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2740608" y="5071339"/>
            <a:ext cx="3034275" cy="499689"/>
            <a:chOff x="0" y="0"/>
            <a:chExt cx="4045700" cy="666253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289351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grpSp>
        <p:nvGrpSpPr>
          <p:cNvPr id="15" name="Group 15"/>
          <p:cNvGrpSpPr/>
          <p:nvPr/>
        </p:nvGrpSpPr>
        <p:grpSpPr>
          <a:xfrm rot="-5400000">
            <a:off x="819305" y="3339789"/>
            <a:ext cx="6257335" cy="4756602"/>
            <a:chOff x="0" y="0"/>
            <a:chExt cx="9076037" cy="68992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76037" cy="6899275"/>
            </a:xfrm>
            <a:custGeom>
              <a:avLst/>
              <a:gdLst/>
              <a:ahLst/>
              <a:cxnLst/>
              <a:rect l="l" t="t" r="r" b="b"/>
              <a:pathLst>
                <a:path w="9076037" h="6899275">
                  <a:moveTo>
                    <a:pt x="9076037" y="0"/>
                  </a:moveTo>
                  <a:lnTo>
                    <a:pt x="0" y="0"/>
                  </a:lnTo>
                  <a:lnTo>
                    <a:pt x="0" y="6899275"/>
                  </a:lnTo>
                  <a:lnTo>
                    <a:pt x="9076037" y="6899275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6024858" y="3339789"/>
            <a:ext cx="6257335" cy="4756602"/>
            <a:chOff x="0" y="0"/>
            <a:chExt cx="9076037" cy="689927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76037" cy="6899275"/>
            </a:xfrm>
            <a:custGeom>
              <a:avLst/>
              <a:gdLst/>
              <a:ahLst/>
              <a:cxnLst/>
              <a:rect l="l" t="t" r="r" b="b"/>
              <a:pathLst>
                <a:path w="9076037" h="6899275">
                  <a:moveTo>
                    <a:pt x="9076037" y="0"/>
                  </a:moveTo>
                  <a:lnTo>
                    <a:pt x="0" y="0"/>
                  </a:lnTo>
                  <a:lnTo>
                    <a:pt x="0" y="6899275"/>
                  </a:lnTo>
                  <a:lnTo>
                    <a:pt x="9076037" y="6899275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 rot="-5400000">
            <a:off x="11230411" y="3339789"/>
            <a:ext cx="6257335" cy="4756602"/>
            <a:chOff x="0" y="0"/>
            <a:chExt cx="9076037" cy="68992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076037" cy="6899275"/>
            </a:xfrm>
            <a:custGeom>
              <a:avLst/>
              <a:gdLst/>
              <a:ahLst/>
              <a:cxnLst/>
              <a:rect l="l" t="t" r="r" b="b"/>
              <a:pathLst>
                <a:path w="9076037" h="6899275">
                  <a:moveTo>
                    <a:pt x="9076037" y="0"/>
                  </a:moveTo>
                  <a:lnTo>
                    <a:pt x="0" y="0"/>
                  </a:lnTo>
                  <a:lnTo>
                    <a:pt x="0" y="6899275"/>
                  </a:lnTo>
                  <a:lnTo>
                    <a:pt x="9076037" y="6899275"/>
                  </a:lnTo>
                  <a:close/>
                </a:path>
              </a:pathLst>
            </a:custGeom>
            <a:solidFill>
              <a:srgbClr val="41624D">
                <a:alpha val="9804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937438" y="7533634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37438" y="3612581"/>
            <a:ext cx="2966398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20"/>
              </a:lnSpc>
              <a:spcBef>
                <a:spcPct val="0"/>
              </a:spcBef>
            </a:pPr>
            <a:r>
              <a:rPr lang="en-US" sz="3800" spc="744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23" name="AutoShape 23"/>
          <p:cNvSpPr/>
          <p:nvPr/>
        </p:nvSpPr>
        <p:spPr>
          <a:xfrm flipH="1">
            <a:off x="1565294" y="4668205"/>
            <a:ext cx="4765357" cy="8756"/>
          </a:xfrm>
          <a:prstGeom prst="line">
            <a:avLst/>
          </a:prstGeom>
          <a:ln w="9525" cap="rnd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1937438" y="5708237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42991" y="7533634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42991" y="3612581"/>
            <a:ext cx="2966398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20"/>
              </a:lnSpc>
              <a:spcBef>
                <a:spcPct val="0"/>
              </a:spcBef>
            </a:pPr>
            <a:r>
              <a:rPr lang="en-US" sz="3800" spc="744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27" name="AutoShape 27"/>
          <p:cNvSpPr/>
          <p:nvPr/>
        </p:nvSpPr>
        <p:spPr>
          <a:xfrm flipH="1">
            <a:off x="6770847" y="4668205"/>
            <a:ext cx="4765357" cy="8756"/>
          </a:xfrm>
          <a:prstGeom prst="line">
            <a:avLst/>
          </a:prstGeom>
          <a:ln w="9525" cap="rnd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28"/>
          <p:cNvSpPr txBox="1"/>
          <p:nvPr/>
        </p:nvSpPr>
        <p:spPr>
          <a:xfrm>
            <a:off x="7142991" y="5708237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48544" y="7533634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8544" y="3612581"/>
            <a:ext cx="2966398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20"/>
              </a:lnSpc>
              <a:spcBef>
                <a:spcPct val="0"/>
              </a:spcBef>
            </a:pPr>
            <a:r>
              <a:rPr lang="en-US" sz="3800" spc="744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sp>
        <p:nvSpPr>
          <p:cNvPr id="31" name="AutoShape 31"/>
          <p:cNvSpPr/>
          <p:nvPr/>
        </p:nvSpPr>
        <p:spPr>
          <a:xfrm flipH="1">
            <a:off x="11976399" y="4668205"/>
            <a:ext cx="4765357" cy="8756"/>
          </a:xfrm>
          <a:prstGeom prst="line">
            <a:avLst/>
          </a:prstGeom>
          <a:ln w="9525" cap="rnd">
            <a:solidFill>
              <a:srgbClr val="41624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12348544" y="5708237"/>
            <a:ext cx="401660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请输入您的文本，文字是您思想的提炼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937438" y="5091299"/>
            <a:ext cx="3034275" cy="499689"/>
            <a:chOff x="0" y="0"/>
            <a:chExt cx="4045700" cy="666253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937438" y="6934825"/>
            <a:ext cx="3034275" cy="499689"/>
            <a:chOff x="0" y="0"/>
            <a:chExt cx="4045700" cy="66625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142991" y="5091299"/>
            <a:ext cx="3034275" cy="499689"/>
            <a:chOff x="0" y="0"/>
            <a:chExt cx="4045700" cy="666253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142991" y="6934825"/>
            <a:ext cx="3034275" cy="499689"/>
            <a:chOff x="0" y="0"/>
            <a:chExt cx="4045700" cy="666253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350977" y="5091299"/>
            <a:ext cx="3034275" cy="499689"/>
            <a:chOff x="0" y="0"/>
            <a:chExt cx="4045700" cy="666253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2350977" y="6934825"/>
            <a:ext cx="3034275" cy="499689"/>
            <a:chOff x="0" y="0"/>
            <a:chExt cx="4045700" cy="666253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添加关键词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4524" y="-175524"/>
            <a:ext cx="20998807" cy="10741067"/>
            <a:chOff x="0" y="0"/>
            <a:chExt cx="27998409" cy="14321423"/>
          </a:xfrm>
        </p:grpSpPr>
        <p:sp>
          <p:nvSpPr>
            <p:cNvPr id="3" name="Freeform 3"/>
            <p:cNvSpPr/>
            <p:nvPr/>
          </p:nvSpPr>
          <p:spPr>
            <a:xfrm>
              <a:off x="14357316" y="0"/>
              <a:ext cx="13641093" cy="14321423"/>
            </a:xfrm>
            <a:custGeom>
              <a:avLst/>
              <a:gdLst/>
              <a:ahLst/>
              <a:cxnLst/>
              <a:rect l="l" t="t" r="r" b="b"/>
              <a:pathLst>
                <a:path w="13641093" h="14321423">
                  <a:moveTo>
                    <a:pt x="0" y="0"/>
                  </a:moveTo>
                  <a:lnTo>
                    <a:pt x="13641093" y="0"/>
                  </a:lnTo>
                  <a:lnTo>
                    <a:pt x="13641093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525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57316" cy="14321423"/>
            </a:xfrm>
            <a:custGeom>
              <a:avLst/>
              <a:gdLst/>
              <a:ahLst/>
              <a:cxnLst/>
              <a:rect l="l" t="t" r="r" b="b"/>
              <a:pathLst>
                <a:path w="14357316" h="14321423">
                  <a:moveTo>
                    <a:pt x="0" y="0"/>
                  </a:moveTo>
                  <a:lnTo>
                    <a:pt x="14357316" y="0"/>
                  </a:lnTo>
                  <a:lnTo>
                    <a:pt x="14357316" y="14321423"/>
                  </a:lnTo>
                  <a:lnTo>
                    <a:pt x="0" y="14321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757944" y="1028700"/>
            <a:ext cx="17092120" cy="8680123"/>
            <a:chOff x="0" y="0"/>
            <a:chExt cx="4501628" cy="2286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01628" cy="2286123"/>
            </a:xfrm>
            <a:custGeom>
              <a:avLst/>
              <a:gdLst/>
              <a:ahLst/>
              <a:cxnLst/>
              <a:rect l="l" t="t" r="r" b="b"/>
              <a:pathLst>
                <a:path w="4501628" h="2286123">
                  <a:moveTo>
                    <a:pt x="0" y="0"/>
                  </a:moveTo>
                  <a:lnTo>
                    <a:pt x="4501628" y="0"/>
                  </a:lnTo>
                  <a:lnTo>
                    <a:pt x="4501628" y="2286123"/>
                  </a:lnTo>
                  <a:lnTo>
                    <a:pt x="0" y="2286123"/>
                  </a:ln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501628" cy="2314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7936" y="618151"/>
            <a:ext cx="17092120" cy="8746514"/>
            <a:chOff x="0" y="0"/>
            <a:chExt cx="4501628" cy="23036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1628" cy="2303609"/>
            </a:xfrm>
            <a:custGeom>
              <a:avLst/>
              <a:gdLst/>
              <a:ahLst/>
              <a:cxnLst/>
              <a:rect l="l" t="t" r="r" b="b"/>
              <a:pathLst>
                <a:path w="4501628" h="2303609">
                  <a:moveTo>
                    <a:pt x="0" y="0"/>
                  </a:moveTo>
                  <a:lnTo>
                    <a:pt x="4501628" y="0"/>
                  </a:lnTo>
                  <a:lnTo>
                    <a:pt x="4501628" y="2303609"/>
                  </a:lnTo>
                  <a:lnTo>
                    <a:pt x="0" y="2303609"/>
                  </a:lnTo>
                  <a:close/>
                </a:path>
              </a:pathLst>
            </a:custGeom>
            <a:solidFill>
              <a:srgbClr val="F5FA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501628" cy="2332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86072" y="1565082"/>
            <a:ext cx="3115855" cy="217179"/>
            <a:chOff x="0" y="0"/>
            <a:chExt cx="820637" cy="571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0637" cy="57199"/>
            </a:xfrm>
            <a:custGeom>
              <a:avLst/>
              <a:gdLst/>
              <a:ahLst/>
              <a:cxnLst/>
              <a:rect l="l" t="t" r="r" b="b"/>
              <a:pathLst>
                <a:path w="820637" h="57199">
                  <a:moveTo>
                    <a:pt x="28600" y="0"/>
                  </a:moveTo>
                  <a:lnTo>
                    <a:pt x="792037" y="0"/>
                  </a:lnTo>
                  <a:cubicBezTo>
                    <a:pt x="807832" y="0"/>
                    <a:pt x="820637" y="12805"/>
                    <a:pt x="820637" y="28600"/>
                  </a:cubicBezTo>
                  <a:lnTo>
                    <a:pt x="820637" y="28600"/>
                  </a:lnTo>
                  <a:cubicBezTo>
                    <a:pt x="820637" y="44395"/>
                    <a:pt x="807832" y="57199"/>
                    <a:pt x="792037" y="57199"/>
                  </a:cubicBezTo>
                  <a:lnTo>
                    <a:pt x="28600" y="57199"/>
                  </a:lnTo>
                  <a:cubicBezTo>
                    <a:pt x="12805" y="57199"/>
                    <a:pt x="0" y="44395"/>
                    <a:pt x="0" y="28600"/>
                  </a:cubicBezTo>
                  <a:lnTo>
                    <a:pt x="0" y="28600"/>
                  </a:lnTo>
                  <a:cubicBezTo>
                    <a:pt x="0" y="12805"/>
                    <a:pt x="12805" y="0"/>
                    <a:pt x="28600" y="0"/>
                  </a:cubicBezTo>
                  <a:close/>
                </a:path>
              </a:pathLst>
            </a:custGeom>
            <a:solidFill>
              <a:srgbClr val="D1D5B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20637" cy="104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586072" y="945175"/>
            <a:ext cx="311585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200" spc="420">
                <a:solidFill>
                  <a:srgbClr val="343333"/>
                </a:solidFill>
                <a:ea typeface="字由点字倔强黑"/>
              </a:rPr>
              <a:t>请输入标题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07221" y="2761493"/>
            <a:ext cx="6016011" cy="5906987"/>
            <a:chOff x="0" y="0"/>
            <a:chExt cx="1466592" cy="14400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66592" cy="1440014"/>
            </a:xfrm>
            <a:custGeom>
              <a:avLst/>
              <a:gdLst/>
              <a:ahLst/>
              <a:cxnLst/>
              <a:rect l="l" t="t" r="r" b="b"/>
              <a:pathLst>
                <a:path w="1466592" h="1440014">
                  <a:moveTo>
                    <a:pt x="25738" y="0"/>
                  </a:moveTo>
                  <a:lnTo>
                    <a:pt x="1440855" y="0"/>
                  </a:lnTo>
                  <a:cubicBezTo>
                    <a:pt x="1455069" y="0"/>
                    <a:pt x="1466592" y="11523"/>
                    <a:pt x="1466592" y="25738"/>
                  </a:cubicBezTo>
                  <a:lnTo>
                    <a:pt x="1466592" y="1414276"/>
                  </a:lnTo>
                  <a:cubicBezTo>
                    <a:pt x="1466592" y="1428491"/>
                    <a:pt x="1455069" y="1440014"/>
                    <a:pt x="1440855" y="1440014"/>
                  </a:cubicBezTo>
                  <a:lnTo>
                    <a:pt x="25738" y="1440014"/>
                  </a:lnTo>
                  <a:cubicBezTo>
                    <a:pt x="18912" y="1440014"/>
                    <a:pt x="12365" y="1437302"/>
                    <a:pt x="7538" y="1432476"/>
                  </a:cubicBezTo>
                  <a:cubicBezTo>
                    <a:pt x="2712" y="1427649"/>
                    <a:pt x="0" y="1421103"/>
                    <a:pt x="0" y="1414276"/>
                  </a:cubicBezTo>
                  <a:lnTo>
                    <a:pt x="0" y="25738"/>
                  </a:lnTo>
                  <a:cubicBezTo>
                    <a:pt x="0" y="11523"/>
                    <a:pt x="11523" y="0"/>
                    <a:pt x="25738" y="0"/>
                  </a:cubicBez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66592" cy="1487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124" y="2712467"/>
            <a:ext cx="6157002" cy="5986925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7737630" y="4121401"/>
            <a:ext cx="9243149" cy="4583563"/>
            <a:chOff x="0" y="0"/>
            <a:chExt cx="2090636" cy="10367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90636" cy="1036721"/>
            </a:xfrm>
            <a:custGeom>
              <a:avLst/>
              <a:gdLst/>
              <a:ahLst/>
              <a:cxnLst/>
              <a:rect l="l" t="t" r="r" b="b"/>
              <a:pathLst>
                <a:path w="2090636" h="1036721">
                  <a:moveTo>
                    <a:pt x="16752" y="0"/>
                  </a:moveTo>
                  <a:lnTo>
                    <a:pt x="2073884" y="0"/>
                  </a:lnTo>
                  <a:cubicBezTo>
                    <a:pt x="2083136" y="0"/>
                    <a:pt x="2090636" y="7500"/>
                    <a:pt x="2090636" y="16752"/>
                  </a:cubicBezTo>
                  <a:lnTo>
                    <a:pt x="2090636" y="1019969"/>
                  </a:lnTo>
                  <a:cubicBezTo>
                    <a:pt x="2090636" y="1029221"/>
                    <a:pt x="2083136" y="1036721"/>
                    <a:pt x="2073884" y="1036721"/>
                  </a:cubicBezTo>
                  <a:lnTo>
                    <a:pt x="16752" y="1036721"/>
                  </a:lnTo>
                  <a:cubicBezTo>
                    <a:pt x="7500" y="1036721"/>
                    <a:pt x="0" y="1029221"/>
                    <a:pt x="0" y="1019969"/>
                  </a:cubicBezTo>
                  <a:lnTo>
                    <a:pt x="0" y="16752"/>
                  </a:lnTo>
                  <a:cubicBezTo>
                    <a:pt x="0" y="7500"/>
                    <a:pt x="7500" y="0"/>
                    <a:pt x="16752" y="0"/>
                  </a:cubicBezTo>
                  <a:close/>
                </a:path>
              </a:pathLst>
            </a:custGeom>
            <a:solidFill>
              <a:srgbClr val="41624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2090636" cy="10843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677355" y="4870463"/>
            <a:ext cx="7707349" cy="112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 dirty="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93080" y="6778624"/>
            <a:ext cx="7691220" cy="1123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343333"/>
                </a:solidFill>
                <a:ea typeface="思源黑体 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4" name="AutoShape 24"/>
          <p:cNvSpPr/>
          <p:nvPr/>
        </p:nvSpPr>
        <p:spPr>
          <a:xfrm>
            <a:off x="8334110" y="6413182"/>
            <a:ext cx="8050190" cy="0"/>
          </a:xfrm>
          <a:prstGeom prst="line">
            <a:avLst/>
          </a:prstGeom>
          <a:ln w="19050" cap="flat">
            <a:solidFill>
              <a:srgbClr val="41624D"/>
            </a:solidFill>
            <a:prstDash val="lgDash"/>
            <a:headEnd type="none" w="sm" len="sm"/>
            <a:tailEnd type="none" w="sm" len="sm"/>
          </a:ln>
        </p:spPr>
      </p:sp>
      <p:grpSp>
        <p:nvGrpSpPr>
          <p:cNvPr id="25" name="Group 25"/>
          <p:cNvGrpSpPr/>
          <p:nvPr/>
        </p:nvGrpSpPr>
        <p:grpSpPr>
          <a:xfrm>
            <a:off x="7737630" y="3212224"/>
            <a:ext cx="3034275" cy="499689"/>
            <a:chOff x="0" y="0"/>
            <a:chExt cx="4045700" cy="666253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4045700" cy="666253"/>
              <a:chOff x="0" y="0"/>
              <a:chExt cx="1039241" cy="17114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039241" cy="171144"/>
              </a:xfrm>
              <a:custGeom>
                <a:avLst/>
                <a:gdLst/>
                <a:ahLst/>
                <a:cxnLst/>
                <a:rect l="l" t="t" r="r" b="b"/>
                <a:pathLst>
                  <a:path w="1039241" h="171144">
                    <a:moveTo>
                      <a:pt x="85572" y="0"/>
                    </a:moveTo>
                    <a:lnTo>
                      <a:pt x="953669" y="0"/>
                    </a:lnTo>
                    <a:cubicBezTo>
                      <a:pt x="1000929" y="0"/>
                      <a:pt x="1039241" y="38312"/>
                      <a:pt x="1039241" y="85572"/>
                    </a:cubicBezTo>
                    <a:lnTo>
                      <a:pt x="1039241" y="85572"/>
                    </a:lnTo>
                    <a:cubicBezTo>
                      <a:pt x="1039241" y="132832"/>
                      <a:pt x="1000929" y="171144"/>
                      <a:pt x="953669" y="171144"/>
                    </a:cubicBezTo>
                    <a:lnTo>
                      <a:pt x="85572" y="171144"/>
                    </a:lnTo>
                    <a:cubicBezTo>
                      <a:pt x="38312" y="171144"/>
                      <a:pt x="0" y="132832"/>
                      <a:pt x="0" y="85572"/>
                    </a:cubicBezTo>
                    <a:lnTo>
                      <a:pt x="0" y="85572"/>
                    </a:lnTo>
                    <a:cubicBezTo>
                      <a:pt x="0" y="38312"/>
                      <a:pt x="38312" y="0"/>
                      <a:pt x="85572" y="0"/>
                    </a:cubicBezTo>
                    <a:close/>
                  </a:path>
                </a:pathLst>
              </a:custGeom>
              <a:solidFill>
                <a:srgbClr val="41624D"/>
              </a:solidFill>
              <a:ln w="9525" cap="rnd">
                <a:solidFill>
                  <a:srgbClr val="41624D"/>
                </a:solidFill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039241" cy="218769"/>
              </a:xfrm>
              <a:prstGeom prst="rect">
                <a:avLst/>
              </a:prstGeom>
            </p:spPr>
            <p:txBody>
              <a:bodyPr lIns="34493" tIns="34493" rIns="34493" bIns="34493" rtlCol="0" anchor="ctr"/>
              <a:lstStyle/>
              <a:p>
                <a:pPr marL="0" lvl="0" indent="0" algn="ctr">
                  <a:lnSpc>
                    <a:spcPts val="289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92086" y="-16160"/>
              <a:ext cx="346152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279">
                  <a:solidFill>
                    <a:srgbClr val="FFFFFF"/>
                  </a:solidFill>
                  <a:ea typeface="思源黑体 1 Bold"/>
                </a:rPr>
                <a:t>请输入标题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202</Words>
  <Application>Microsoft Office PowerPoint</Application>
  <PresentationFormat>自定义</PresentationFormat>
  <Paragraphs>72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Chakra Petch</vt:lpstr>
      <vt:lpstr>Calibri</vt:lpstr>
      <vt:lpstr>字由点字倔强黑</vt:lpstr>
      <vt:lpstr>思源黑体 1 Bold</vt:lpstr>
      <vt:lpstr>Chakra Petch Bold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绿色简约开题报告毕业论文毕业答辩ppt演示文稿 副本</dc:title>
  <dc:creator>唐玉婵</dc:creator>
  <cp:lastModifiedBy>tangyuchan21121998@163.com</cp:lastModifiedBy>
  <cp:revision>3</cp:revision>
  <dcterms:created xsi:type="dcterms:W3CDTF">2006-08-16T00:00:00Z</dcterms:created>
  <dcterms:modified xsi:type="dcterms:W3CDTF">2024-03-11T07:18:34Z</dcterms:modified>
  <dc:identifier>DAF_BdOEznc</dc:identifier>
</cp:coreProperties>
</file>